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8" r:id="rId6"/>
    <p:sldId id="267" r:id="rId7"/>
    <p:sldId id="270" r:id="rId8"/>
    <p:sldId id="273" r:id="rId9"/>
    <p:sldId id="274" r:id="rId10"/>
    <p:sldId id="275" r:id="rId11"/>
    <p:sldId id="276" r:id="rId12"/>
    <p:sldId id="277" r:id="rId13"/>
    <p:sldId id="278" r:id="rId14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3B92B-F321-4743-90DB-C67024909424}" v="6" dt="2020-04-05T12:16:07.472"/>
    <p1510:client id="{805117B6-2A21-41D7-907E-3233BFC343CE}" v="653" dt="2020-04-05T15:40:59.067"/>
    <p1510:client id="{E6C9306B-338D-44BE-AE0E-F371D1B98429}" v="747" dt="2020-04-05T12:14:21.0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130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4237530B-6F3E-4C1B-8A40-2484222616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265F07C8-98AB-4E11-B3FA-E48FCEDB9E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4ABF10-5919-4CDE-B415-C483BC3AA8F0}" type="datetime1">
              <a:rPr lang="pl-PL" smtClean="0"/>
              <a:t>06.04.2020</a:t>
            </a:fld>
            <a:endParaRPr lang="pl-PL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EB2F0F72-5E8E-496E-A6AD-2806A60474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0A66CF72-931A-4D32-B985-E520240BC3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E4A5E4-E11D-4071-A883-AA7C183D2E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67822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879CF08-2448-46A6-BB13-40327AF73BDF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3DBD86-A950-4035-A3DD-FF8A5736FB90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864205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marR="0" indent="0" algn="l" defTabSz="914400" rtl="0" eaLnBrk="1" fontAlgn="auto" latinLnBrk="0" hangingPunct="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C3DBD86-A950-4035-A3DD-FF8A5736FB90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39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H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3AE7E0B1-F08F-4FBE-8A7D-77C9B68BA872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5" name="Łącznik prosty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Łącznik prosty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3A674A-153A-4779-A394-F8697B6F4C3B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5DA269-5174-494D-BD06-EA7FF55F9E22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6" name="Łącznik prosty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Łącznik prosty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 hasCustomPrompt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CD6733-26A3-46D7-9BAB-46EC6E1D4C1C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 hasCustomPrompt="1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5E3B16-DED5-4FEA-AB16-7DA9EDC73465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8" name="Łącznik prosty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DF2AC1-E9E7-4717-B3DC-40A97CF87701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4" name="Łącznik prosty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E0507F-6759-4C17-BE1A-F6F42B79B6FF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24DC5B-383F-4E09-A376-175E3982AF98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6" name="Łącznik prosty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399202-7294-45E4-9647-AA70C7E2FD37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zny 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4B28ED-B088-4692-9E61-9C6D3A59230F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1D34AA-8AC2-4CF9-B628-B4FD8A5CF3C4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5" name="Łącznik prosty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0" name="Tekst — symbol zastępczy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1B5993-37D7-4E9F-8642-2A00C92ABACB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14" name="Pole tekstowe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Łącznik prosty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ABB1F5-9B88-40A7-BFA1-C3F4B6A2BD0B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— 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4" name="Tekst — symbol zastępczy 2"/>
          <p:cNvSpPr>
            <a:spLocks noGrp="1"/>
          </p:cNvSpPr>
          <p:nvPr>
            <p:ph type="body" idx="13" hasCustomPrompt="1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A02352-0603-4B76-BE74-BBB85536E7CC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12" name="Pole tekstowe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Łącznik prosty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pl-PL" noProof="0"/>
              <a:t>Kliknij, aby edytować styl wzorca tytułu</a:t>
            </a:r>
          </a:p>
        </p:txBody>
      </p:sp>
      <p:sp>
        <p:nvSpPr>
          <p:cNvPr id="11" name="Tekst — symbol zastępczy 2"/>
          <p:cNvSpPr>
            <a:spLocks noGrp="1"/>
          </p:cNvSpPr>
          <p:nvPr>
            <p:ph type="body" idx="13" hasCustomPrompt="1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D34342-FA81-4E83-9CB9-BFB86957F2E8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5" name="Łącznik prosty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B9DF21-2D29-485A-B294-CC97CEB53B85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4" name="Łącznik prosty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45454A-AC31-4389-8C5C-6CD6D0996321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4" name="Łącznik prosty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H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F019482E-E028-4303-B9B2-E7ABF4D8D6DF}" type="datetime1">
              <a:rPr lang="pl-PL" noProof="0" smtClean="0"/>
              <a:t>06.04.2020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aoWyiqGnCY?feature=oembed" TargetMode="External"/><Relationship Id="rId4" Type="http://schemas.openxmlformats.org/officeDocument/2006/relationships/hyperlink" Target="https://www.youtube.com/watch?v=XaoWyiqGnCY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Lsomqe8un4?feature=oembed" TargetMode="External"/><Relationship Id="rId4" Type="http://schemas.openxmlformats.org/officeDocument/2006/relationships/hyperlink" Target="https://www.youtube.com/watch?time_continue=1&amp;v=JLsomqe8un4&amp;feature=emb_titl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oa0ZYNIxCI?feature=oembed" TargetMode="External"/><Relationship Id="rId4" Type="http://schemas.openxmlformats.org/officeDocument/2006/relationships/hyperlink" Target="https://www.youtube.com/watch?v=Ooa0ZYNIxCI&amp;feature=emb_titl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ekcjewsieci.pl/jak-radzic-sobie-z-emocjami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Skalista plaża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1" name="Dowolny kształt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5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/>
            </a:p>
          </p:txBody>
        </p: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3" name="Pierścień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Pierścień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Pierścień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Pierścień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927576"/>
            <a:ext cx="6815669" cy="1515533"/>
          </a:xfrm>
        </p:spPr>
        <p:txBody>
          <a:bodyPr rtlCol="0">
            <a:noAutofit/>
          </a:bodyPr>
          <a:lstStyle/>
          <a:p>
            <a:r>
              <a:rPr lang="pl-PL" sz="2500" dirty="0"/>
              <a:t>JAK RADZIĆ SOBIE Z EMOCJAMI?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>
            <a:normAutofit/>
          </a:bodyPr>
          <a:lstStyle/>
          <a:p>
            <a:pPr rtl="0"/>
            <a:endParaRPr lang="pl-PL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a 6" descr="Drzewo palmowe">
            <a:extLst>
              <a:ext uri="{FF2B5EF4-FFF2-40B4-BE49-F238E27FC236}">
                <a16:creationId xmlns:a16="http://schemas.microsoft.com/office/drawing/2014/main" id="{5A75EE0A-53B5-4719-9CB7-5387E99D9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0409" y="1629189"/>
            <a:ext cx="914400" cy="914400"/>
          </a:xfrm>
          <a:prstGeom prst="rect">
            <a:avLst/>
          </a:prstGeom>
        </p:spPr>
      </p:pic>
      <p:pic>
        <p:nvPicPr>
          <p:cNvPr id="17" name="Grafika 16" descr="Piłka plażowa">
            <a:extLst>
              <a:ext uri="{FF2B5EF4-FFF2-40B4-BE49-F238E27FC236}">
                <a16:creationId xmlns:a16="http://schemas.microsoft.com/office/drawing/2014/main" id="{48F21C9B-2A2B-49E0-A15C-401F0E8DE9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48889" y="1993669"/>
            <a:ext cx="548640" cy="548640"/>
          </a:xfrm>
          <a:prstGeom prst="rect">
            <a:avLst/>
          </a:prstGeom>
        </p:spPr>
      </p:pic>
      <p:pic>
        <p:nvPicPr>
          <p:cNvPr id="20" name="Grafika 19" descr="Wiadro i łopata">
            <a:extLst>
              <a:ext uri="{FF2B5EF4-FFF2-40B4-BE49-F238E27FC236}">
                <a16:creationId xmlns:a16="http://schemas.microsoft.com/office/drawing/2014/main" id="{02432592-29B9-4972-91B0-C8987327EC8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4809" y="187405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91DF18-056A-456B-B87B-9EDE0D72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BĘDZIEMY ROBILI?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23F262-6E73-4856-934E-A8BB097E7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Chcę pomóc Ci zrozumieć Twoje uczucia. Pamiętaj, że nie ma złych emocji. Emocje są nam wszystkim potrzebne. Trzeba je polubić, zaakceptować to, w jaki sposób się denerwujemy, złościmy, cieszymy nie powinno być nam obce. Podczas zajęć dowiesz się, że warto zadbać o swoje wnętrze, swoje uczucia i że masz wpływ na swoje samopoczucie.  W tej chwili wszyscy potrzebujemy wyciszenia, spokoju wewnętrznego, bo sytuacja, w której się znaleźliśmy jest nienaturalna, obca naszym doznaniom. Dzięki tej lekcji poznasz podstawowe techniki wyciszania się, tzw. </a:t>
            </a:r>
            <a:r>
              <a:rPr lang="pl-PL" b="1" dirty="0" err="1"/>
              <a:t>mindfulness</a:t>
            </a:r>
            <a:r>
              <a:rPr lang="pl-PL" b="1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187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7968FA-F17E-40C6-9BCB-063801F1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CZEGO BĘDZIECIE POTRZEBOWALI?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423C66-6A01-40BF-98C8-020DEEFB2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Muzykę relaksacyjną (YT), </a:t>
            </a:r>
            <a:endParaRPr lang="pl-PL" dirty="0"/>
          </a:p>
          <a:p>
            <a:r>
              <a:rPr lang="pl-PL" b="1" dirty="0"/>
              <a:t>kartki papieru, </a:t>
            </a:r>
            <a:endParaRPr lang="pl-PL"/>
          </a:p>
          <a:p>
            <a:r>
              <a:rPr lang="pl-PL" b="1" dirty="0"/>
              <a:t>kredki/pisaki </a:t>
            </a:r>
            <a:endParaRPr lang="pl-PL"/>
          </a:p>
          <a:p>
            <a:r>
              <a:rPr lang="pl-PL" b="1" dirty="0"/>
              <a:t>i przede wszystkim ciszę w pokoju, abyś mógł/a poznać swoje emocje. </a:t>
            </a:r>
            <a:endParaRPr lang="pl-PL">
              <a:ea typeface="+mn-lt"/>
              <a:cs typeface="+mn-lt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056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C97F63-8FDE-4422-A6E8-1C51D030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 TO ZACZYNAMY...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CCF7C1-13D6-43EE-A4E1-83ACEFA571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Weź kartkę papieru i wypisz wszystkie emocje, które odczuwasz  w ostatnim czasie...</a:t>
            </a:r>
          </a:p>
          <a:p>
            <a:r>
              <a:rPr lang="pl-PL" dirty="0"/>
              <a:t>Zastanów się, co je wywołuje....</a:t>
            </a:r>
          </a:p>
        </p:txBody>
      </p:sp>
      <p:pic>
        <p:nvPicPr>
          <p:cNvPr id="5" name="Obraz 5" descr="Obraz zawierający rysunek&#10;&#10;Opis wygenerowany przy bardzo wysokim poziomie pewności">
            <a:extLst>
              <a:ext uri="{FF2B5EF4-FFF2-40B4-BE49-F238E27FC236}">
                <a16:creationId xmlns:a16="http://schemas.microsoft.com/office/drawing/2014/main" id="{5DBA017F-981B-4C26-8960-5E10E65927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46466" y="2838120"/>
            <a:ext cx="5532222" cy="2332337"/>
          </a:xfrm>
        </p:spPr>
      </p:pic>
    </p:spTree>
    <p:extLst>
      <p:ext uri="{BB962C8B-B14F-4D97-AF65-F5344CB8AC3E}">
        <p14:creationId xmlns:p14="http://schemas.microsoft.com/office/powerpoint/2010/main" val="494143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6B89428-244A-4663-8DFD-0DC38B245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Przeczytaj indiańską przypowieść o dwóch wilkach..</a:t>
            </a:r>
          </a:p>
        </p:txBody>
      </p:sp>
      <p:pic>
        <p:nvPicPr>
          <p:cNvPr id="6" name="Multimedia online 5" title="Indiaￅﾄska przypowieￅﾛￄﾇ o dwￃﾳch wilkach.">
            <a:hlinkClick r:id="" action="ppaction://media"/>
            <a:extLst>
              <a:ext uri="{FF2B5EF4-FFF2-40B4-BE49-F238E27FC236}">
                <a16:creationId xmlns:a16="http://schemas.microsoft.com/office/drawing/2014/main" id="{9376F86F-60DB-46AE-8B40-979DE156197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75326" y="2759829"/>
            <a:ext cx="2771660" cy="2077006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293A7D6-5B02-45CB-9008-C12AD31A3B97}"/>
              </a:ext>
            </a:extLst>
          </p:cNvPr>
          <p:cNvSpPr txBox="1"/>
          <p:nvPr/>
        </p:nvSpPr>
        <p:spPr>
          <a:xfrm>
            <a:off x="2139885" y="5297864"/>
            <a:ext cx="711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hlinkClick r:id="rId4"/>
              </a:rPr>
              <a:t>https://www.youtube.com/watch?v=XaoWyiqGnCY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718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881B73-8D85-400A-8EE0-EA59257FF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Odpowiedz na pytania...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08B5CF-6685-43B6-B61A-3E01EE0B2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Co reprezentują wilki? 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Jak człowiek ma się odnaleźć podczas</a:t>
            </a:r>
            <a:br>
              <a:rPr lang="pl-PL" dirty="0">
                <a:ea typeface="+mn-lt"/>
                <a:cs typeface="+mn-lt"/>
              </a:rPr>
            </a:br>
            <a:r>
              <a:rPr lang="pl-PL" dirty="0">
                <a:ea typeface="+mn-lt"/>
                <a:cs typeface="+mn-lt"/>
              </a:rPr>
              <a:t>wewnętrznej walki emocji? </a:t>
            </a:r>
          </a:p>
          <a:p>
            <a:r>
              <a:rPr lang="pl-PL" dirty="0">
                <a:ea typeface="+mn-lt"/>
                <a:cs typeface="+mn-lt"/>
              </a:rPr>
              <a:t>Jak radzić sobie? </a:t>
            </a:r>
          </a:p>
          <a:p>
            <a:r>
              <a:rPr lang="pl-PL" dirty="0">
                <a:ea typeface="+mn-lt"/>
                <a:cs typeface="+mn-lt"/>
              </a:rPr>
              <a:t>Jaka prawdę odsłania ta opowieść?</a:t>
            </a:r>
          </a:p>
          <a:p>
            <a:r>
              <a:rPr lang="pl-PL" dirty="0">
                <a:ea typeface="+mn-lt"/>
                <a:cs typeface="+mn-lt"/>
              </a:rPr>
              <a:t> Na co powinniśmy zwracać uwagę?</a:t>
            </a:r>
            <a:r>
              <a:rPr lang="pl-PL" dirty="0"/>
              <a:t> 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808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748D9630-4C88-43D2-94F6-45C0D522446D}"/>
              </a:ext>
            </a:extLst>
          </p:cNvPr>
          <p:cNvSpPr txBox="1"/>
          <p:nvPr/>
        </p:nvSpPr>
        <p:spPr>
          <a:xfrm>
            <a:off x="983673" y="518556"/>
            <a:ext cx="10254342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Czasami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trzeba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zatrzymać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się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i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spojrzeć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z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boku</a:t>
            </a:r>
            <a:br>
              <a:rPr lang="en-US" sz="4000" b="1" dirty="0"/>
            </a:b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na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swoje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emocje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:</a:t>
            </a:r>
            <a:endParaRPr lang="en-US" sz="4000" b="1" dirty="0">
              <a:solidFill>
                <a:srgbClr val="000000"/>
              </a:solidFill>
              <a:latin typeface="Garamond" panose="02020404030301010803"/>
            </a:endParaRPr>
          </a:p>
          <a:p>
            <a:pPr algn="ctr"/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czy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one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rosną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,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czy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próbują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przejąć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nad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nami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swoją</a:t>
            </a:r>
            <a:br>
              <a:rPr lang="en-US" sz="4000" b="1" dirty="0"/>
            </a:b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kontrolę</a:t>
            </a:r>
            <a:endParaRPr lang="en-US" sz="4000" b="1" dirty="0" err="1">
              <a:solidFill>
                <a:srgbClr val="000000"/>
              </a:solidFill>
              <a:latin typeface="Garamond" panose="02020404030301010803"/>
            </a:endParaRPr>
          </a:p>
          <a:p>
            <a:pPr algn="ctr"/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Trzeba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obserwować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wilka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, aby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nie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przekarmić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szczególnie</a:t>
            </a:r>
            <a:r>
              <a:rPr lang="en-US" sz="4000" b="1" dirty="0">
                <a:solidFill>
                  <a:srgbClr val="303030"/>
                </a:solidFill>
                <a:latin typeface="Open Sans"/>
              </a:rPr>
              <a:t> </a:t>
            </a: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tego</a:t>
            </a:r>
            <a:br>
              <a:rPr lang="en-US" sz="4000" b="1" dirty="0"/>
            </a:br>
            <a:r>
              <a:rPr lang="en-US" sz="4000" b="1" dirty="0" err="1">
                <a:solidFill>
                  <a:srgbClr val="303030"/>
                </a:solidFill>
                <a:latin typeface="Open Sans"/>
              </a:rPr>
              <a:t>czarnego</a:t>
            </a:r>
            <a:r>
              <a:rPr lang="en-US" sz="4000" dirty="0">
                <a:solidFill>
                  <a:srgbClr val="303030"/>
                </a:solidFill>
                <a:latin typeface="Open Sans"/>
              </a:rPr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1659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4843BB-0EF7-411F-B066-BEDDD98B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Emocje trzeba umieć nazywać i wyrażać...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EDE580-F781-4E0E-BB2C-A00BAF0AE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>
                <a:ea typeface="+mn-lt"/>
                <a:cs typeface="+mn-lt"/>
              </a:rPr>
              <a:t>Przygotuj kartki, kredki, pisaki, farby. Namaluj swoją wewnętrzną pogodę- obecny stan – np. słonecznie, zachmurzenie, deszczowo, itp. Spójrz na siebie z boku. Czy łatwo wyraża się własne emocje?</a:t>
            </a:r>
          </a:p>
          <a:p>
            <a:endParaRPr lang="pl-PL" dirty="0"/>
          </a:p>
        </p:txBody>
      </p:sp>
      <p:pic>
        <p:nvPicPr>
          <p:cNvPr id="4" name="Obraz 4">
            <a:hlinkClick r:id="" action="ppaction://media"/>
            <a:extLst>
              <a:ext uri="{FF2B5EF4-FFF2-40B4-BE49-F238E27FC236}">
                <a16:creationId xmlns:a16="http://schemas.microsoft.com/office/drawing/2014/main" id="{9F5DE6E4-034F-410C-8845-44CE960BD08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31771" y="3429000"/>
            <a:ext cx="3790819" cy="213233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F37D4CE-0BF4-4519-B90A-3F5683B1AFAC}"/>
              </a:ext>
            </a:extLst>
          </p:cNvPr>
          <p:cNvSpPr txBox="1"/>
          <p:nvPr/>
        </p:nvSpPr>
        <p:spPr>
          <a:xfrm>
            <a:off x="1295401" y="5769204"/>
            <a:ext cx="8282232" cy="377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hlinkClick r:id="rId4"/>
              </a:rPr>
              <a:t>https://www.youtube.com/watch?time_continue=1&amp;v=JLsomqe8un4&amp;feature=emb_title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607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33C66A-08EE-4B6B-9AB5-52FB89D5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 na koniec posłuchaj ...</a:t>
            </a:r>
          </a:p>
        </p:txBody>
      </p:sp>
      <p:pic>
        <p:nvPicPr>
          <p:cNvPr id="4" name="Obraz 4">
            <a:hlinkClick r:id="" action="ppaction://media"/>
            <a:extLst>
              <a:ext uri="{FF2B5EF4-FFF2-40B4-BE49-F238E27FC236}">
                <a16:creationId xmlns:a16="http://schemas.microsoft.com/office/drawing/2014/main" id="{A16AD4AE-3388-4CFF-AB9D-8CFE35B25E3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84083" y="2583206"/>
            <a:ext cx="3836470" cy="2877353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465127A-F11F-4B54-9545-0B913B138273}"/>
              </a:ext>
            </a:extLst>
          </p:cNvPr>
          <p:cNvSpPr txBox="1"/>
          <p:nvPr/>
        </p:nvSpPr>
        <p:spPr>
          <a:xfrm>
            <a:off x="1442301" y="5533534"/>
            <a:ext cx="8691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hlinkClick r:id="rId4"/>
              </a:rPr>
              <a:t>https://www.youtube.com/watch?v=Ooa0ZYNIxCI&amp;feature=emb_title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9406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12C715-AB26-4C5A-BFAD-C092510E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Dziękuję Ci za  poświęcony czas. </a:t>
            </a:r>
            <a:br>
              <a:rPr lang="pl-PL" dirty="0"/>
            </a:br>
            <a:r>
              <a:rPr lang="pl-PL" dirty="0"/>
              <a:t>Mam nadzieję, że teraz będzie Ci łatwiej radzić sobie  z trudnymi emocjami.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0FB16BA-DE8B-49AC-80B1-427223C3E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Do przygotowania prezentacji korzystałam m.in.. z materiałów Anny Konarzewskiej: </a:t>
            </a:r>
            <a:r>
              <a:rPr lang="pl-PL" dirty="0">
                <a:ea typeface="+mn-lt"/>
                <a:cs typeface="+mn-lt"/>
                <a:hlinkClick r:id="rId2"/>
              </a:rPr>
              <a:t>https://lekcjewsieci.pl/jak-radzic-sobie-z-emocjami/</a:t>
            </a:r>
          </a:p>
          <a:p>
            <a:endParaRPr lang="pl-PL" dirty="0"/>
          </a:p>
          <a:p>
            <a:r>
              <a:rPr lang="pl-PL" dirty="0"/>
              <a:t>Agnieszka Góreczna, Marzena Góreczna</a:t>
            </a:r>
          </a:p>
        </p:txBody>
      </p:sp>
    </p:spTree>
    <p:extLst>
      <p:ext uri="{BB962C8B-B14F-4D97-AF65-F5344CB8AC3E}">
        <p14:creationId xmlns:p14="http://schemas.microsoft.com/office/powerpoint/2010/main" val="2750619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e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2FB02F-45D9-43FA-84AE-288820E226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8D3906-6C4B-4C66-BE68-0D1FA2ED44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DE1407BB-19AF-4059-8191-DED6DB66DC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404</Words>
  <Application>Microsoft Office PowerPoint</Application>
  <PresentationFormat>Panoramiczny</PresentationFormat>
  <Paragraphs>32</Paragraphs>
  <Slides>10</Slides>
  <Notes>1</Notes>
  <HiddenSlides>0</HiddenSlides>
  <MMClips>3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Calibri</vt:lpstr>
      <vt:lpstr>Garamond</vt:lpstr>
      <vt:lpstr>Open Sans</vt:lpstr>
      <vt:lpstr>Organiczne</vt:lpstr>
      <vt:lpstr>JAK RADZIĆ SOBIE Z EMOCJAMI?</vt:lpstr>
      <vt:lpstr>CO BĘDZIEMY ROBILI?</vt:lpstr>
      <vt:lpstr>CZEGO BĘDZIECIE POTRZEBOWALI?</vt:lpstr>
      <vt:lpstr>NO TO ZACZYNAMY...</vt:lpstr>
      <vt:lpstr>Przeczytaj indiańską przypowieść o dwóch wilkach..</vt:lpstr>
      <vt:lpstr>Odpowiedz na pytania...</vt:lpstr>
      <vt:lpstr>Prezentacja programu PowerPoint</vt:lpstr>
      <vt:lpstr>Emocje trzeba umieć nazywać i wyrażać...</vt:lpstr>
      <vt:lpstr>A na koniec posłuchaj ...</vt:lpstr>
      <vt:lpstr>Dziękuję Ci za  poświęcony czas.  Mam nadzieję, że teraz będzie Ci łatwiej radzić sobie  z trudnymi emocjami.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PONOWNE TWORZENIE PROJEKTU ORGANICZNEGO</dc:title>
  <dc:creator/>
  <cp:lastModifiedBy/>
  <cp:revision>219</cp:revision>
  <dcterms:created xsi:type="dcterms:W3CDTF">2020-04-05T11:56:34Z</dcterms:created>
  <dcterms:modified xsi:type="dcterms:W3CDTF">2020-04-06T10:33:58Z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