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CF43C8-F34F-47F5-8855-A3071A8FD96F}" v="1130" dt="2020-11-17T11:23:57.576"/>
    <p1510:client id="{BA31BCBE-AB8C-41A2-B861-5F03CD075380}" v="38" dt="2020-11-18T10:28:38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94" d="100"/>
          <a:sy n="94" d="100"/>
        </p:scale>
        <p:origin x="91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uBEQmor0iQ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uBEQmor0iQ?feature=oembed" TargetMode="Externa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pl.padlet.com/agnieszkagoreczna/Bookmark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C4FDBE2-32F7-4AC4-A40C-C51C65B1D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2817" y="1370171"/>
            <a:ext cx="4425551" cy="2387600"/>
          </a:xfrm>
        </p:spPr>
        <p:txBody>
          <a:bodyPr>
            <a:normAutofit/>
          </a:bodyPr>
          <a:lstStyle/>
          <a:p>
            <a:pPr algn="l"/>
            <a:r>
              <a:rPr lang="pl-PL" sz="5100" dirty="0">
                <a:solidFill>
                  <a:srgbClr val="FFFFFF"/>
                </a:solidFill>
                <a:cs typeface="Calibri Light"/>
              </a:rPr>
              <a:t>Dzień Życzliwości </a:t>
            </a:r>
            <a:br>
              <a:rPr lang="pl-PL" sz="5100">
                <a:solidFill>
                  <a:srgbClr val="FFFFFF"/>
                </a:solidFill>
                <a:cs typeface="Calibri Light"/>
              </a:rPr>
            </a:br>
            <a:r>
              <a:rPr lang="pl-PL" sz="5100" dirty="0">
                <a:solidFill>
                  <a:srgbClr val="FFFFFF"/>
                </a:solidFill>
                <a:cs typeface="Calibri Light"/>
              </a:rPr>
              <a:t>i Pozdrowień</a:t>
            </a:r>
            <a:endParaRPr lang="pl-PL" sz="5100" dirty="0">
              <a:solidFill>
                <a:srgbClr val="FFFFFF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92817" y="3849845"/>
            <a:ext cx="4425551" cy="188175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pl-PL">
                <a:solidFill>
                  <a:srgbClr val="FFFFFF"/>
                </a:solidFill>
                <a:cs typeface="Calibri"/>
              </a:rPr>
              <a:t>21 listopada</a:t>
            </a:r>
            <a:endParaRPr lang="pl-PL">
              <a:solidFill>
                <a:srgbClr val="FFFFFF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5976" y="2130090"/>
            <a:ext cx="457824" cy="445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1156773-3FB3-46D9-9F87-821287404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3872" y="3116072"/>
            <a:ext cx="4378128" cy="3741928"/>
          </a:xfrm>
          <a:custGeom>
            <a:avLst/>
            <a:gdLst>
              <a:gd name="connsiteX0" fmla="*/ 2605183 w 4378128"/>
              <a:gd name="connsiteY0" fmla="*/ 0 h 3741928"/>
              <a:gd name="connsiteX1" fmla="*/ 4262321 w 4378128"/>
              <a:gd name="connsiteY1" fmla="*/ 594897 h 3741928"/>
              <a:gd name="connsiteX2" fmla="*/ 4378128 w 4378128"/>
              <a:gd name="connsiteY2" fmla="*/ 700149 h 3741928"/>
              <a:gd name="connsiteX3" fmla="*/ 4378128 w 4378128"/>
              <a:gd name="connsiteY3" fmla="*/ 3741928 h 3741928"/>
              <a:gd name="connsiteX4" fmla="*/ 263831 w 4378128"/>
              <a:gd name="connsiteY4" fmla="*/ 3741928 h 3741928"/>
              <a:gd name="connsiteX5" fmla="*/ 204729 w 4378128"/>
              <a:gd name="connsiteY5" fmla="*/ 3619238 h 3741928"/>
              <a:gd name="connsiteX6" fmla="*/ 0 w 4378128"/>
              <a:gd name="connsiteY6" fmla="*/ 2605183 h 3741928"/>
              <a:gd name="connsiteX7" fmla="*/ 2605183 w 4378128"/>
              <a:gd name="connsiteY7" fmla="*/ 0 h 374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8128" h="3741928">
                <a:moveTo>
                  <a:pt x="2605183" y="0"/>
                </a:moveTo>
                <a:cubicBezTo>
                  <a:pt x="3234659" y="0"/>
                  <a:pt x="3811992" y="223253"/>
                  <a:pt x="4262321" y="594897"/>
                </a:cubicBezTo>
                <a:lnTo>
                  <a:pt x="4378128" y="700149"/>
                </a:lnTo>
                <a:lnTo>
                  <a:pt x="4378128" y="3741928"/>
                </a:lnTo>
                <a:lnTo>
                  <a:pt x="263831" y="3741928"/>
                </a:lnTo>
                <a:lnTo>
                  <a:pt x="204729" y="3619238"/>
                </a:lnTo>
                <a:cubicBezTo>
                  <a:pt x="72899" y="3307558"/>
                  <a:pt x="0" y="2964884"/>
                  <a:pt x="0" y="2605183"/>
                </a:cubicBezTo>
                <a:cubicBezTo>
                  <a:pt x="0" y="1166380"/>
                  <a:pt x="1166380" y="0"/>
                  <a:pt x="26051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8EA24D0-C854-4AA8-B8FD-D252660D8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99731" y="1"/>
            <a:ext cx="4208478" cy="3678281"/>
          </a:xfrm>
          <a:custGeom>
            <a:avLst/>
            <a:gdLst>
              <a:gd name="connsiteX0" fmla="*/ 711074 w 4208478"/>
              <a:gd name="connsiteY0" fmla="*/ 0 h 3678281"/>
              <a:gd name="connsiteX1" fmla="*/ 3497404 w 4208478"/>
              <a:gd name="connsiteY1" fmla="*/ 0 h 3678281"/>
              <a:gd name="connsiteX2" fmla="*/ 3592161 w 4208478"/>
              <a:gd name="connsiteY2" fmla="*/ 86120 h 3678281"/>
              <a:gd name="connsiteX3" fmla="*/ 4208478 w 4208478"/>
              <a:gd name="connsiteY3" fmla="*/ 1574042 h 3678281"/>
              <a:gd name="connsiteX4" fmla="*/ 2104239 w 4208478"/>
              <a:gd name="connsiteY4" fmla="*/ 3678281 h 3678281"/>
              <a:gd name="connsiteX5" fmla="*/ 0 w 4208478"/>
              <a:gd name="connsiteY5" fmla="*/ 1574042 h 3678281"/>
              <a:gd name="connsiteX6" fmla="*/ 616318 w 4208478"/>
              <a:gd name="connsiteY6" fmla="*/ 86120 h 3678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08478" h="3678281">
                <a:moveTo>
                  <a:pt x="711074" y="0"/>
                </a:moveTo>
                <a:lnTo>
                  <a:pt x="3497404" y="0"/>
                </a:lnTo>
                <a:lnTo>
                  <a:pt x="3592161" y="86120"/>
                </a:lnTo>
                <a:cubicBezTo>
                  <a:pt x="3972953" y="466913"/>
                  <a:pt x="4208478" y="992973"/>
                  <a:pt x="4208478" y="1574042"/>
                </a:cubicBezTo>
                <a:cubicBezTo>
                  <a:pt x="4208478" y="2736181"/>
                  <a:pt x="3266378" y="3678281"/>
                  <a:pt x="2104239" y="3678281"/>
                </a:cubicBezTo>
                <a:cubicBezTo>
                  <a:pt x="942100" y="3678281"/>
                  <a:pt x="0" y="2736181"/>
                  <a:pt x="0" y="1574042"/>
                </a:cubicBezTo>
                <a:cubicBezTo>
                  <a:pt x="0" y="992973"/>
                  <a:pt x="235525" y="466913"/>
                  <a:pt x="616318" y="86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fika 6" descr="Kontur szeroko uśmiechniętej twarzy">
            <a:extLst>
              <a:ext uri="{FF2B5EF4-FFF2-40B4-BE49-F238E27FC236}">
                <a16:creationId xmlns:a16="http://schemas.microsoft.com/office/drawing/2014/main" id="{99451688-139F-4320-B9AF-0454BD01F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9286" y="270180"/>
            <a:ext cx="2709367" cy="2709367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  <p:pic>
        <p:nvPicPr>
          <p:cNvPr id="7" name="Grafika 7" descr="Kontur zakochanej twarzy">
            <a:extLst>
              <a:ext uri="{FF2B5EF4-FFF2-40B4-BE49-F238E27FC236}">
                <a16:creationId xmlns:a16="http://schemas.microsoft.com/office/drawing/2014/main" id="{846823D0-DA0B-4609-8290-7E14FC0A6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8285" y="3884066"/>
            <a:ext cx="2567230" cy="2567230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DD3DA7-4F98-43A4-B7DF-9D8679C7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sz="3400" i="1">
                <a:solidFill>
                  <a:srgbClr val="FFFFFF"/>
                </a:solidFill>
                <a:ea typeface="+mj-lt"/>
                <a:cs typeface="+mj-lt"/>
              </a:rPr>
              <a:t>21 listopada obchodzony jest jako </a:t>
            </a:r>
            <a:r>
              <a:rPr lang="pl-PL" sz="3400" b="1" i="1">
                <a:solidFill>
                  <a:srgbClr val="FFFFFF"/>
                </a:solidFill>
                <a:ea typeface="+mj-lt"/>
                <a:cs typeface="+mj-lt"/>
              </a:rPr>
              <a:t>Światowy Dzień Życzliwości i Pozdrowień</a:t>
            </a:r>
            <a:r>
              <a:rPr lang="pl-PL" sz="3400" i="1">
                <a:solidFill>
                  <a:srgbClr val="FFFFFF"/>
                </a:solidFill>
                <a:ea typeface="+mj-lt"/>
                <a:cs typeface="+mj-lt"/>
              </a:rPr>
              <a:t>, dzień dobrych uczynków i pozytywnych emocji. </a:t>
            </a:r>
            <a:endParaRPr lang="pl-PL" sz="3400">
              <a:solidFill>
                <a:srgbClr val="FFFFFF"/>
              </a:solidFill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3DB7E-FF91-48B2-A6E6-80FE0B36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i="1">
                <a:ea typeface="+mn-lt"/>
                <a:cs typeface="+mn-lt"/>
              </a:rPr>
              <a:t>Idea tego święta wywodzi się ze Stanów Zjednoczonych. Oryginalna nazwa święta brzmi </a:t>
            </a:r>
            <a:r>
              <a:rPr lang="pl-PL" b="1" i="1">
                <a:ea typeface="+mn-lt"/>
                <a:cs typeface="+mn-lt"/>
              </a:rPr>
              <a:t>Hallo World Day </a:t>
            </a:r>
            <a:r>
              <a:rPr lang="pl-PL" i="1">
                <a:ea typeface="+mn-lt"/>
                <a:cs typeface="+mn-lt"/>
              </a:rPr>
              <a:t>i symbolizuje cel tego dnia, czyli mówienie hallo (cześć) do przynajmniej dziesięciu osób dziennie.</a:t>
            </a:r>
            <a:endParaRPr lang="pl-PL">
              <a:ea typeface="+mn-lt"/>
              <a:cs typeface="+mn-lt"/>
            </a:endParaRPr>
          </a:p>
          <a:p>
            <a:r>
              <a:rPr lang="pl-PL" i="1">
                <a:ea typeface="+mn-lt"/>
                <a:cs typeface="+mn-lt"/>
              </a:rPr>
              <a:t>Obecnie Dzień Życzliwości obchodzony jest w ponad 180 krajach. Jego celem jest uwrażliwienie ludzi na wzajemną życzliwość, wzbudzenie w nich pozytywnych emocji.</a:t>
            </a:r>
            <a:endParaRPr lang="pl-PL">
              <a:ea typeface="+mn-lt"/>
              <a:cs typeface="+mn-lt"/>
            </a:endParaRPr>
          </a:p>
          <a:p>
            <a:endParaRPr lang="pl-PL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6433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BB95928-DD98-40D8-B11D-665969CCF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pl-PL" sz="2200" b="1" i="1" dirty="0">
                <a:ea typeface="+mj-lt"/>
                <a:cs typeface="+mj-lt"/>
              </a:rPr>
              <a:t>Przesłanie akcji jest proste: bądźmy życzliwi codziennie, a nie tylko od święta.</a:t>
            </a:r>
            <a:endParaRPr lang="pl-PL" sz="2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110E2B-A31D-43D3-B627-BA591223B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1700" i="1" dirty="0">
                <a:cs typeface="Calibri"/>
              </a:rPr>
              <a:t> Pamiętajmy, że pozytywna energia, którą przekazujemy w świat do ludzi, wraca do nas z nawiązką.</a:t>
            </a:r>
            <a:endParaRPr lang="pl-PL" sz="1700" dirty="0">
              <a:cs typeface="Calibri"/>
            </a:endParaRPr>
          </a:p>
          <a:p>
            <a:r>
              <a:rPr lang="pl-PL" sz="1700" i="1" dirty="0">
                <a:cs typeface="Calibri"/>
                <a:hlinkClick r:id="rId3"/>
              </a:rPr>
              <a:t>Obejrzyj film</a:t>
            </a:r>
            <a:endParaRPr lang="pl-PL" sz="1700" i="1" dirty="0">
              <a:cs typeface="Calibri"/>
            </a:endParaRPr>
          </a:p>
          <a:p>
            <a:pPr marL="0" indent="0">
              <a:buNone/>
            </a:pPr>
            <a:endParaRPr lang="pl-PL" sz="1700" i="1">
              <a:cs typeface="Calibri"/>
            </a:endParaRPr>
          </a:p>
        </p:txBody>
      </p:sp>
      <p:pic>
        <p:nvPicPr>
          <p:cNvPr id="4" name="Obraz 4">
            <a:hlinkClick r:id="" action="ppaction://media"/>
            <a:extLst>
              <a:ext uri="{FF2B5EF4-FFF2-40B4-BE49-F238E27FC236}">
                <a16:creationId xmlns:a16="http://schemas.microsoft.com/office/drawing/2014/main" id="{D8F45D24-7C59-40C3-929A-1B1DC26A0A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901184" y="883539"/>
            <a:ext cx="6922008" cy="5191506"/>
          </a:xfrm>
          <a:prstGeom prst="rect">
            <a:avLst/>
          </a:prstGeom>
        </p:spPr>
      </p:pic>
      <p:pic>
        <p:nvPicPr>
          <p:cNvPr id="5" name="Grafika 5" descr="Kontur anielskiej twarzy">
            <a:extLst>
              <a:ext uri="{FF2B5EF4-FFF2-40B4-BE49-F238E27FC236}">
                <a16:creationId xmlns:a16="http://schemas.microsoft.com/office/drawing/2014/main" id="{2DDFABB8-1BF1-4616-B151-6F67B56CA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7008" y="4287982"/>
            <a:ext cx="1696192" cy="170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9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7C59BEC-C4CC-4741-B975-08C543178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72DEF309-605D-4117-9340-6D589B6C3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6173" flipV="1">
            <a:off x="3930947" y="651615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B3D32-2E88-4B4A-9AD5-4252760BD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pl-PL" dirty="0">
                <a:cs typeface="Calibri Light"/>
              </a:rPr>
              <a:t>Bądź życzliwy...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9A4F5-067E-437B-8F35-6158D8321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2400" b="1" i="1">
                <a:ea typeface="+mn-lt"/>
                <a:cs typeface="+mn-lt"/>
              </a:rPr>
              <a:t>Tego dnia warto uwierzyć, że w każdym z nas drzemią niewyczerpane pokłady dobra i – tak na próbę – okazać komuś bezinteresowną życzliwość.</a:t>
            </a:r>
            <a:r>
              <a:rPr lang="pl-PL" sz="2400" i="1">
                <a:ea typeface="+mn-lt"/>
                <a:cs typeface="+mn-lt"/>
              </a:rPr>
              <a:t> Tym bardziej, że w tej akurat kwestii naukowcy nie mają wątpliwości: bycie miłym, okazywanie dobra, rozbudzanie u siebie życzliwości wobec innych ma moc uszczęśliwiania – nie tylko obdarowanego życzliwością, ale przede wszystkim tego, który ją okazuje.</a:t>
            </a:r>
            <a:endParaRPr lang="pl-PL" sz="2400">
              <a:cs typeface="Calibri" panose="020F0502020204030204"/>
            </a:endParaRPr>
          </a:p>
          <a:p>
            <a:endParaRPr lang="pl-PL" sz="2400"/>
          </a:p>
          <a:p>
            <a:endParaRPr lang="pl-PL" sz="2400">
              <a:cs typeface="Calibri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77008" y="5228027"/>
            <a:ext cx="1107241" cy="10772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fika 6" descr="Kontur twarzy z wąsami">
            <a:extLst>
              <a:ext uri="{FF2B5EF4-FFF2-40B4-BE49-F238E27FC236}">
                <a16:creationId xmlns:a16="http://schemas.microsoft.com/office/drawing/2014/main" id="{212D6A79-8ABD-4D84-80FB-4F4CFAFA7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9962" y="1929820"/>
            <a:ext cx="4221597" cy="4221597"/>
          </a:xfrm>
          <a:custGeom>
            <a:avLst/>
            <a:gdLst/>
            <a:ahLst/>
            <a:cxnLst/>
            <a:rect l="l" t="t" r="r" b="b"/>
            <a:pathLst>
              <a:path w="4221597" h="4303912">
                <a:moveTo>
                  <a:pt x="126986" y="0"/>
                </a:moveTo>
                <a:lnTo>
                  <a:pt x="4094611" y="0"/>
                </a:lnTo>
                <a:cubicBezTo>
                  <a:pt x="4164743" y="0"/>
                  <a:pt x="4221597" y="56854"/>
                  <a:pt x="4221597" y="126986"/>
                </a:cubicBezTo>
                <a:lnTo>
                  <a:pt x="4221597" y="4176926"/>
                </a:lnTo>
                <a:cubicBezTo>
                  <a:pt x="4221597" y="4247058"/>
                  <a:pt x="4164743" y="4303912"/>
                  <a:pt x="4094611" y="4303912"/>
                </a:cubicBezTo>
                <a:lnTo>
                  <a:pt x="126986" y="4303912"/>
                </a:lnTo>
                <a:cubicBezTo>
                  <a:pt x="56854" y="4303912"/>
                  <a:pt x="0" y="4247058"/>
                  <a:pt x="0" y="4176926"/>
                </a:cubicBezTo>
                <a:lnTo>
                  <a:pt x="0" y="126986"/>
                </a:lnTo>
                <a:cubicBezTo>
                  <a:pt x="0" y="56854"/>
                  <a:pt x="56854" y="0"/>
                  <a:pt x="12698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10066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BE578-10B3-4D51-A604-F8811FABD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pl-PL" sz="4800">
                <a:cs typeface="Calibri Light"/>
              </a:rPr>
              <a:t>… każdego dnia!</a:t>
            </a:r>
            <a:endParaRPr lang="pl-PL" sz="4800"/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C97B8-9BB5-4084-ACA4-7391F4822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z="2000" i="1" dirty="0">
                <a:cs typeface="Calibri"/>
              </a:rPr>
              <a:t>Przez ostatnie 19 dni realizowaliście  życzliwe wyzwania w ramach kampanii 19 dni bez przemocy.</a:t>
            </a:r>
          </a:p>
          <a:p>
            <a:r>
              <a:rPr lang="pl-PL" sz="2000" i="1" dirty="0">
                <a:cs typeface="Calibri"/>
              </a:rPr>
              <a:t>Pochwalcie się, co udało Wam się zrobić.</a:t>
            </a:r>
          </a:p>
          <a:p>
            <a:r>
              <a:rPr lang="pl-PL" sz="2000" i="1" dirty="0">
                <a:cs typeface="Calibri"/>
              </a:rPr>
              <a:t>Zapraszamy Was na stronę </a:t>
            </a:r>
            <a:r>
              <a:rPr lang="pl-PL" sz="2000" i="1" dirty="0">
                <a:cs typeface="Calibri"/>
                <a:hlinkClick r:id="rId2"/>
              </a:rPr>
              <a:t>https://pl.padlet.com/agnieszkagoreczna/Bookmarks</a:t>
            </a:r>
            <a:r>
              <a:rPr lang="pl-PL" sz="2000" i="1" dirty="0">
                <a:cs typeface="Calibri"/>
              </a:rPr>
              <a:t>  , gdzie możecie podzielić się swoim sposobem na życzliwość </a:t>
            </a:r>
            <a:r>
              <a:rPr lang="pl-PL" sz="1800" i="1" dirty="0">
                <a:cs typeface="Calibri"/>
              </a:rPr>
              <a:t>(aby dodać tekst należy najechać myszką na wybrane pole i nacisnąć ołówek  :))</a:t>
            </a:r>
          </a:p>
        </p:txBody>
      </p:sp>
      <p:pic>
        <p:nvPicPr>
          <p:cNvPr id="4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A33E0265-04AA-4F74-AE10-20E3B6DED9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11785"/>
          <a:stretch/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23" name="Rectangle 2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trzałka: wygięta 24">
            <a:extLst>
              <a:ext uri="{FF2B5EF4-FFF2-40B4-BE49-F238E27FC236}">
                <a16:creationId xmlns:a16="http://schemas.microsoft.com/office/drawing/2014/main" id="{F2AB045C-AAA7-4AC6-8304-BB7C48F1215C}"/>
              </a:ext>
            </a:extLst>
          </p:cNvPr>
          <p:cNvSpPr/>
          <p:nvPr/>
        </p:nvSpPr>
        <p:spPr>
          <a:xfrm>
            <a:off x="4921525" y="3652131"/>
            <a:ext cx="811480" cy="87085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65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6CF1DA-1643-4D11-B7F8-22FE39BB5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738" y="647593"/>
            <a:ext cx="4467792" cy="3060541"/>
          </a:xfrm>
        </p:spPr>
        <p:txBody>
          <a:bodyPr>
            <a:normAutofit/>
          </a:bodyPr>
          <a:lstStyle/>
          <a:p>
            <a:r>
              <a:rPr lang="pl-PL" sz="5100" dirty="0">
                <a:solidFill>
                  <a:srgbClr val="FFFFFF"/>
                </a:solidFill>
                <a:cs typeface="Calibri Light"/>
              </a:rPr>
              <a:t>Życzymy Wam miłego </a:t>
            </a:r>
            <a:br>
              <a:rPr lang="pl-PL" sz="5100">
                <a:solidFill>
                  <a:srgbClr val="FFFFFF"/>
                </a:solidFill>
                <a:cs typeface="Calibri Light"/>
              </a:rPr>
            </a:br>
            <a:r>
              <a:rPr lang="pl-PL" sz="5100" dirty="0">
                <a:solidFill>
                  <a:srgbClr val="FFFFFF"/>
                </a:solidFill>
                <a:cs typeface="Calibri Light"/>
              </a:rPr>
              <a:t>Dnia Życzliwości!</a:t>
            </a:r>
            <a:endParaRPr lang="pl-PL" sz="51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CF4984-3668-4C0C-9EFC-03153293F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0738" y="3800209"/>
            <a:ext cx="4467792" cy="24101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>
                <a:solidFill>
                  <a:srgbClr val="FFFFFF"/>
                </a:solidFill>
                <a:cs typeface="Calibri"/>
              </a:rPr>
              <a:t>Samorząd Uczniowski Zespołu Szkolno-Przedszkolnego</a:t>
            </a:r>
          </a:p>
          <a:p>
            <a:r>
              <a:rPr lang="pl-PL">
                <a:solidFill>
                  <a:srgbClr val="FFFFFF"/>
                </a:solidFill>
                <a:cs typeface="Calibri"/>
              </a:rPr>
              <a:t> w Płużnicy</a:t>
            </a:r>
          </a:p>
          <a:p>
            <a:r>
              <a:rPr lang="pl-PL">
                <a:solidFill>
                  <a:srgbClr val="FFFFFF"/>
                </a:solidFill>
                <a:cs typeface="Calibri"/>
              </a:rPr>
              <a:t>Agnieszka Góreczna, Marzena Góreczna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a 5" descr="Kontur szeroko uśmiechniętej twarzy">
            <a:extLst>
              <a:ext uri="{FF2B5EF4-FFF2-40B4-BE49-F238E27FC236}">
                <a16:creationId xmlns:a16="http://schemas.microsoft.com/office/drawing/2014/main" id="{D9B537D0-936B-4AC1-9A71-1DA545912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98427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Panoramiczny</PresentationFormat>
  <Paragraphs>18</Paragraphs>
  <Slides>6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Motyw pakietu Office</vt:lpstr>
      <vt:lpstr>Dzień Życzliwości  i Pozdrowień</vt:lpstr>
      <vt:lpstr>21 listopada obchodzony jest jako Światowy Dzień Życzliwości i Pozdrowień, dzień dobrych uczynków i pozytywnych emocji. </vt:lpstr>
      <vt:lpstr>Przesłanie akcji jest proste: bądźmy życzliwi codziennie, a nie tylko od święta.</vt:lpstr>
      <vt:lpstr>Bądź życzliwy...</vt:lpstr>
      <vt:lpstr>… każdego dnia!</vt:lpstr>
      <vt:lpstr>Życzymy Wam miłego  Dnia Życzliwości!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Agnieszka</dc:creator>
  <cp:lastModifiedBy>Krzysztof Góreczny</cp:lastModifiedBy>
  <cp:revision>210</cp:revision>
  <dcterms:created xsi:type="dcterms:W3CDTF">2020-11-17T10:32:30Z</dcterms:created>
  <dcterms:modified xsi:type="dcterms:W3CDTF">2020-11-18T10:29:32Z</dcterms:modified>
</cp:coreProperties>
</file>